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1702F-5ADA-E6D8-843E-6BB27832B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BD7FF9-AF28-AB48-01A7-047158A3C5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2C72AC-28E3-7F31-71B6-D174537E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7955F3-2A9B-8AF2-C8DB-3CCC5401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0681E3-19EF-EDAA-8759-4A8CF9C8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334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27FFF5-AD4B-FAB4-5B1F-297A02DB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AEDAB6-404C-A16F-81A6-48FFE92A1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64DA87-C438-BA19-9BF1-8B81777A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2EB860-7DE8-AD1E-450B-6A937AE8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22FE012-26B1-271B-E344-96E7EB32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08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3E2901-F03E-0291-6DFF-B2A5A6417D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D8C91D0-7FFE-FF0A-CE88-264DCEA2B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2A1B59-4213-4696-6E92-99360D9D1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941B33-F76D-8725-0A54-94733FBD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6FECD8-A3BE-04A6-7D89-2B89693A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5B103-759E-9300-70EA-8F08350E4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A06F947-0C29-FF0F-E719-4C4ECCA5A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F0E0E5-AF17-44EF-ED48-261CA0D4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987AA2-D419-0F4A-8A0D-9775E4A1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FB5314F-B4D8-0A02-5A41-FE92934A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79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561A44-30A9-FD9E-1A0C-A40184945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0D80B6F-30DC-0A75-EEC5-9E447BF9C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58AAB7-7627-35DA-23A8-63B9045E7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18149C-42CF-7249-8F07-7D993A05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0511A9-4F57-6218-8E41-D1543719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05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45B60-4951-497F-2F17-78930E33D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0AB1A9-EAB7-0822-B423-8BA190772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A8A4AC2-75A2-A1B0-883E-7130C9716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036279A-ABD1-73B7-727D-536019AF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D9C0C95-2B6F-2CB1-F89D-C6977AADE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8E00C8-F5D0-8DDC-BB5B-771A8C218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61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1570F-EBC5-03BA-555D-43B462543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749760-D600-A8F3-82DE-92BB3B0D1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CE63941-BF90-3165-CAAD-7B2B82D60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9666F95-57A5-A878-87ED-2051636ED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D5F2A69-796D-4AC9-1B02-BACD69DB5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D4C1626-AD65-42A2-38C8-2739855B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1C4C308-5792-F82D-8036-A374166B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9911894-A310-0AE2-B5F7-5A64B5656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76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F6C94-93E6-8D5C-9BC9-E2D2D0739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2B462D2-3C45-994D-EC70-23AC6E95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D8A2879-98F2-45EF-B5D8-65362B74D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4EB763E-685E-C2ED-E814-5BD41272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68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CD47CE-9C8E-8652-C7C8-AC6B4CCB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D6403BA-9CDC-2024-1E70-A021C278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AA2C91-58D2-A310-9811-EA225090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68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2AC9F-6F6E-2E94-60E5-565D7909D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EA0497-DA1F-99D3-8703-287E3459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D31F22-73DF-BEE1-158F-6FA3CBD05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EE4343D-EB26-3665-63E4-D0E55F90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B9C5C4E-8560-39A6-C4C6-C5681027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67C48B-FC7F-8B08-5CA1-E424AC8E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60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EB69F-BD6E-39D3-2215-7D93943D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C44F3C6-4940-1431-4D17-9E4E37263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5982CB-D09D-F857-5968-AB1083269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57AABB-39B4-96FB-74E2-26AC103C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8740EC0-A2FF-FCE3-8DAD-22DB9910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CC3FEA-D935-8020-63D2-53A9321D8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3270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A7B80F-8F9E-44AC-6FF4-16CBA84BE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51B98A-DA9B-B1BA-F49A-1132E61E4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90232A-F0A0-A33C-A3E5-E3D185E7D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9A36-FF2C-447C-B590-39FBE93497F2}" type="datetimeFigureOut">
              <a:rPr lang="pt-BR" smtClean="0"/>
              <a:t>15/03/2024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86DAED-870C-C48B-B505-A2E2024D8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5D39AB-4FA0-B01B-A6F4-590E8F260F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81DEC-F5A5-4EAF-87EB-1D62208087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66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C60F8B-56C1-4EC6-DBE3-B433E20CE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0B1707-BF18-F3B2-EEB5-24AE463F2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14033"/>
            <a:ext cx="9144000" cy="165576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2453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6411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99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088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70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85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42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3055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16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FB2E54-8977-E019-46AC-8F9046504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8945"/>
            <a:ext cx="10515600" cy="1009651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C011C45-BE34-1D0E-C521-E470C4D54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8596"/>
            <a:ext cx="10515600" cy="4351338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73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Ítalo Costa</dc:creator>
  <cp:lastModifiedBy>Win</cp:lastModifiedBy>
  <cp:revision>3</cp:revision>
  <dcterms:created xsi:type="dcterms:W3CDTF">2023-10-03T19:30:13Z</dcterms:created>
  <dcterms:modified xsi:type="dcterms:W3CDTF">2024-03-15T20:49:47Z</dcterms:modified>
</cp:coreProperties>
</file>