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677"/>
    <a:srgbClr val="CABAF8"/>
    <a:srgbClr val="B979FF"/>
    <a:srgbClr val="13266F"/>
    <a:srgbClr val="75808A"/>
    <a:srgbClr val="4B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" d="100"/>
          <a:sy n="10" d="100"/>
        </p:scale>
        <p:origin x="2490" y="276"/>
      </p:cViewPr>
      <p:guideLst>
        <p:guide orient="horz" pos="13606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37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8558" b="1093"/>
          <a:stretch/>
        </p:blipFill>
        <p:spPr>
          <a:xfrm>
            <a:off x="30161" y="0"/>
            <a:ext cx="28800000" cy="432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7"/>
          <p:cNvSpPr txBox="1">
            <a:spLocks/>
          </p:cNvSpPr>
          <p:nvPr/>
        </p:nvSpPr>
        <p:spPr>
          <a:xfrm>
            <a:off x="419100" y="4959350"/>
            <a:ext cx="27965399" cy="2962275"/>
          </a:xfrm>
          <a:prstGeom prst="rect">
            <a:avLst/>
          </a:prstGeom>
        </p:spPr>
        <p:txBody>
          <a:bodyPr anchor="ctr"/>
          <a:lstStyle>
            <a:lvl1pPr marL="0" indent="0" algn="ctr" defTabSz="2880086" rtl="0" eaLnBrk="1" latinLnBrk="0" hangingPunct="1">
              <a:lnSpc>
                <a:spcPts val="8640"/>
              </a:lnSpc>
              <a:spcBef>
                <a:spcPts val="4200"/>
              </a:spcBef>
              <a:spcAft>
                <a:spcPts val="1800"/>
              </a:spcAft>
              <a:buFont typeface="Arial" panose="020B0604020202020204" pitchFamily="34" charset="0"/>
              <a:buNone/>
              <a:defRPr sz="7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Título do trabalho para você substituir. Use no máximo três linhas. Quando precisar mais, reduzir a fonte. </a:t>
            </a:r>
            <a:br>
              <a:rPr lang="pt-BR" dirty="0"/>
            </a:br>
            <a:r>
              <a:rPr lang="pt-BR" dirty="0"/>
              <a:t>Se o título for pequeno, aumente a fonte.</a:t>
            </a:r>
          </a:p>
        </p:txBody>
      </p:sp>
      <p:sp>
        <p:nvSpPr>
          <p:cNvPr id="6" name="Espaço Reservado para Texto 11"/>
          <p:cNvSpPr txBox="1">
            <a:spLocks/>
          </p:cNvSpPr>
          <p:nvPr/>
        </p:nvSpPr>
        <p:spPr>
          <a:xfrm>
            <a:off x="13846343" y="2550614"/>
            <a:ext cx="13037502" cy="1542415"/>
          </a:xfrm>
          <a:prstGeom prst="rect">
            <a:avLst/>
          </a:prstGeom>
        </p:spPr>
        <p:txBody>
          <a:bodyPr/>
          <a:lstStyle>
            <a:lvl1pPr marL="0" indent="0" algn="ctr" defTabSz="2880086" rtl="0" eaLnBrk="1" latinLnBrk="0" hangingPunct="1">
              <a:lnSpc>
                <a:spcPts val="3840"/>
              </a:lnSpc>
              <a:spcBef>
                <a:spcPts val="3150"/>
              </a:spcBef>
              <a:buFont typeface="Arial" panose="020B0604020202020204" pitchFamily="34" charset="0"/>
              <a:buNone/>
              <a:defRPr sz="3200" b="1" kern="1200">
                <a:solidFill>
                  <a:srgbClr val="7580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NOME DO CENTRO DE EXEMPLO PARA VOCÊ SUBSTITUIR</a:t>
            </a:r>
            <a:b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NOME DO DEPARTAMENTO PARA VOCÊ SUBSTITUIR</a:t>
            </a:r>
            <a:b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NOME DO LABORATÓRIO OU NÚCLEO PARA VOCÊ SUBSTITUIR </a:t>
            </a:r>
          </a:p>
        </p:txBody>
      </p:sp>
      <p:sp>
        <p:nvSpPr>
          <p:cNvPr id="7" name="Espaço Reservado para Texto 4"/>
          <p:cNvSpPr txBox="1">
            <a:spLocks/>
          </p:cNvSpPr>
          <p:nvPr/>
        </p:nvSpPr>
        <p:spPr>
          <a:xfrm>
            <a:off x="971550" y="11592142"/>
            <a:ext cx="26889075" cy="1600200"/>
          </a:xfrm>
          <a:prstGeom prst="rect">
            <a:avLst/>
          </a:prstGeom>
        </p:spPr>
        <p:txBody>
          <a:bodyPr/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5500" b="1" kern="1200" baseline="0">
                <a:solidFill>
                  <a:srgbClr val="4B55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0043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2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Autores: Nome da pessoa | e-maildapessoa@provedor.br</a:t>
            </a:r>
            <a:b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t-B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Nome da outra pessoa | e-maildaoutrapessoa@provedor.br</a:t>
            </a:r>
          </a:p>
        </p:txBody>
      </p:sp>
      <p:sp>
        <p:nvSpPr>
          <p:cNvPr id="9" name="Picture Placeholder 2"/>
          <p:cNvSpPr txBox="1">
            <a:spLocks noChangeAspect="1"/>
          </p:cNvSpPr>
          <p:nvPr/>
        </p:nvSpPr>
        <p:spPr>
          <a:xfrm>
            <a:off x="14876494" y="14582761"/>
            <a:ext cx="10129017" cy="75679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6600" b="1" kern="1200">
                <a:solidFill>
                  <a:srgbClr val="7580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Utilize esse espaço para adicionar imagens ou gráficos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ço Reservado para Texto 20"/>
          <p:cNvSpPr txBox="1">
            <a:spLocks/>
          </p:cNvSpPr>
          <p:nvPr/>
        </p:nvSpPr>
        <p:spPr>
          <a:xfrm>
            <a:off x="15042556" y="39378225"/>
            <a:ext cx="12056400" cy="2235534"/>
          </a:xfrm>
          <a:prstGeom prst="rect">
            <a:avLst/>
          </a:prstGeom>
        </p:spPr>
        <p:txBody>
          <a:bodyPr/>
          <a:lstStyle>
            <a:lvl1pPr marL="0" indent="0" algn="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4800" kern="1200">
                <a:solidFill>
                  <a:srgbClr val="7580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SOBRENOME do autor, Nome. Título: subtítulo (se houver, sem negrito). nº. ed. (número de edição, se houver). Cidade: Editora, ano.</a:t>
            </a:r>
            <a:b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SOBRENOME do autor, Nome. Título: subtítulo (se houver, sem negrito). nº. ed. (número de edição, se houver). Cidade: Editora, ano.</a:t>
            </a:r>
            <a:b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SOBRENOME do autor, Nome. Título: subtítulo (se houver, sem negrito). nº. ed. (número de edição, se houver). Cidade: Editora, ano.</a:t>
            </a:r>
          </a:p>
        </p:txBody>
      </p:sp>
      <p:sp>
        <p:nvSpPr>
          <p:cNvPr id="12" name="Espaço Reservado para Texto 4"/>
          <p:cNvSpPr txBox="1">
            <a:spLocks/>
          </p:cNvSpPr>
          <p:nvPr/>
        </p:nvSpPr>
        <p:spPr>
          <a:xfrm>
            <a:off x="971550" y="8307904"/>
            <a:ext cx="26889075" cy="1600200"/>
          </a:xfrm>
          <a:prstGeom prst="rect">
            <a:avLst/>
          </a:prstGeom>
        </p:spPr>
        <p:txBody>
          <a:bodyPr/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5500" b="1" kern="1200" baseline="0">
                <a:solidFill>
                  <a:srgbClr val="4B55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0043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2" indent="0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440"/>
              </a:lnSpc>
            </a:pPr>
            <a:r>
              <a:rPr lang="pt-BR" sz="6200" kern="0" dirty="0">
                <a:solidFill>
                  <a:schemeClr val="bg1"/>
                </a:solidFill>
              </a:rPr>
              <a:t>Espaço para subtítulo (se houver). Use no máximo duas linhas.</a:t>
            </a:r>
            <a:br>
              <a:rPr lang="pt-BR" sz="6200" kern="0" dirty="0">
                <a:solidFill>
                  <a:schemeClr val="bg1"/>
                </a:solidFill>
              </a:rPr>
            </a:br>
            <a:r>
              <a:rPr lang="pt-BR" sz="6200" kern="0" dirty="0">
                <a:solidFill>
                  <a:schemeClr val="bg1"/>
                </a:solidFill>
              </a:rPr>
              <a:t>Reduza a fonte, se necessário.</a:t>
            </a:r>
          </a:p>
        </p:txBody>
      </p:sp>
      <p:sp>
        <p:nvSpPr>
          <p:cNvPr id="13" name="Título 11">
            <a:extLst>
              <a:ext uri="{FF2B5EF4-FFF2-40B4-BE49-F238E27FC236}">
                <a16:creationId xmlns:a16="http://schemas.microsoft.com/office/drawing/2014/main" id="{CDB7BE41-30F8-4059-81C6-D7D46E52072A}"/>
              </a:ext>
            </a:extLst>
          </p:cNvPr>
          <p:cNvSpPr>
            <a:spLocks noGrp="1"/>
          </p:cNvSpPr>
          <p:nvPr/>
        </p:nvSpPr>
        <p:spPr>
          <a:xfrm>
            <a:off x="2036141" y="13505266"/>
            <a:ext cx="10178066" cy="115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5" name="Espaço Reservado para Conteúdo 12">
            <a:extLst>
              <a:ext uri="{FF2B5EF4-FFF2-40B4-BE49-F238E27FC236}">
                <a16:creationId xmlns:a16="http://schemas.microsoft.com/office/drawing/2014/main" id="{357BAB72-EEB9-4493-83A4-B58071027877}"/>
              </a:ext>
            </a:extLst>
          </p:cNvPr>
          <p:cNvSpPr>
            <a:spLocks noGrp="1"/>
          </p:cNvSpPr>
          <p:nvPr/>
        </p:nvSpPr>
        <p:spPr>
          <a:xfrm>
            <a:off x="2036130" y="14621088"/>
            <a:ext cx="11810211" cy="7335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400" dirty="0" err="1">
                <a:solidFill>
                  <a:schemeClr val="bg1"/>
                </a:solidFill>
              </a:rPr>
              <a:t>Lorem</a:t>
            </a:r>
            <a:r>
              <a:rPr lang="pt-BR" sz="4400" dirty="0">
                <a:solidFill>
                  <a:schemeClr val="bg1"/>
                </a:solidFill>
              </a:rPr>
              <a:t> ipsum </a:t>
            </a:r>
            <a:r>
              <a:rPr lang="pt-BR" sz="4400" dirty="0" err="1">
                <a:solidFill>
                  <a:schemeClr val="bg1"/>
                </a:solidFill>
              </a:rPr>
              <a:t>dolor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sit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amet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consectetur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adipisicing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elit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sed</a:t>
            </a:r>
            <a:r>
              <a:rPr lang="pt-BR" sz="4400" dirty="0">
                <a:solidFill>
                  <a:schemeClr val="bg1"/>
                </a:solidFill>
              </a:rPr>
              <a:t> do </a:t>
            </a:r>
            <a:r>
              <a:rPr lang="pt-BR" sz="4400" dirty="0" err="1">
                <a:solidFill>
                  <a:schemeClr val="bg1"/>
                </a:solidFill>
              </a:rPr>
              <a:t>eiusmod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tempor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incididunt</a:t>
            </a:r>
            <a:r>
              <a:rPr lang="pt-BR" sz="4400" dirty="0">
                <a:solidFill>
                  <a:schemeClr val="bg1"/>
                </a:solidFill>
              </a:rPr>
              <a:t> ut labore et </a:t>
            </a:r>
            <a:r>
              <a:rPr lang="pt-BR" sz="4400" dirty="0" err="1">
                <a:solidFill>
                  <a:schemeClr val="bg1"/>
                </a:solidFill>
              </a:rPr>
              <a:t>dolore</a:t>
            </a:r>
            <a:r>
              <a:rPr lang="pt-BR" sz="4400" dirty="0">
                <a:solidFill>
                  <a:schemeClr val="bg1"/>
                </a:solidFill>
              </a:rPr>
              <a:t> magna </a:t>
            </a:r>
            <a:r>
              <a:rPr lang="pt-BR" sz="4400" dirty="0" err="1">
                <a:solidFill>
                  <a:schemeClr val="bg1"/>
                </a:solidFill>
              </a:rPr>
              <a:t>aliqua</a:t>
            </a:r>
            <a:r>
              <a:rPr lang="pt-BR" sz="4400" dirty="0">
                <a:solidFill>
                  <a:schemeClr val="bg1"/>
                </a:solidFill>
              </a:rPr>
              <a:t>. Ut </a:t>
            </a:r>
            <a:r>
              <a:rPr lang="pt-BR" sz="4400" dirty="0" err="1">
                <a:solidFill>
                  <a:schemeClr val="bg1"/>
                </a:solidFill>
              </a:rPr>
              <a:t>enim</a:t>
            </a:r>
            <a:r>
              <a:rPr lang="pt-BR" sz="4400" dirty="0">
                <a:solidFill>
                  <a:schemeClr val="bg1"/>
                </a:solidFill>
              </a:rPr>
              <a:t> ad </a:t>
            </a:r>
            <a:r>
              <a:rPr lang="pt-BR" sz="4400" dirty="0" err="1">
                <a:solidFill>
                  <a:schemeClr val="bg1"/>
                </a:solidFill>
              </a:rPr>
              <a:t>minim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veniam</a:t>
            </a:r>
            <a:r>
              <a:rPr lang="pt-BR" sz="4400" dirty="0">
                <a:solidFill>
                  <a:schemeClr val="bg1"/>
                </a:solidFill>
              </a:rPr>
              <a:t>, quis </a:t>
            </a:r>
            <a:r>
              <a:rPr lang="pt-BR" sz="4400" dirty="0" err="1">
                <a:solidFill>
                  <a:schemeClr val="bg1"/>
                </a:solidFill>
              </a:rPr>
              <a:t>nostrud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exercitation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ullamco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laboris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nisi</a:t>
            </a:r>
            <a:r>
              <a:rPr lang="pt-BR" sz="4400" dirty="0">
                <a:solidFill>
                  <a:schemeClr val="bg1"/>
                </a:solidFill>
              </a:rPr>
              <a:t> ut </a:t>
            </a:r>
            <a:r>
              <a:rPr lang="pt-BR" sz="4400" dirty="0" err="1">
                <a:solidFill>
                  <a:schemeClr val="bg1"/>
                </a:solidFill>
              </a:rPr>
              <a:t>aliquip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ex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commodo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consequat</a:t>
            </a:r>
            <a:r>
              <a:rPr lang="pt-BR" sz="4400" dirty="0">
                <a:solidFill>
                  <a:schemeClr val="bg1"/>
                </a:solidFill>
              </a:rPr>
              <a:t>. </a:t>
            </a:r>
            <a:r>
              <a:rPr lang="pt-BR" sz="4400" dirty="0" err="1">
                <a:solidFill>
                  <a:schemeClr val="bg1"/>
                </a:solidFill>
              </a:rPr>
              <a:t>Duis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aute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irure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</a:t>
            </a:r>
            <a:r>
              <a:rPr lang="pt-BR" sz="4400" dirty="0">
                <a:solidFill>
                  <a:schemeClr val="bg1"/>
                </a:solidFill>
              </a:rPr>
              <a:t> in </a:t>
            </a:r>
            <a:r>
              <a:rPr lang="pt-BR" sz="4400" dirty="0" err="1">
                <a:solidFill>
                  <a:schemeClr val="bg1"/>
                </a:solidFill>
              </a:rPr>
              <a:t>reprehenderit</a:t>
            </a:r>
            <a:r>
              <a:rPr lang="pt-BR" sz="4400" dirty="0">
                <a:solidFill>
                  <a:schemeClr val="bg1"/>
                </a:solidFill>
              </a:rPr>
              <a:t> in </a:t>
            </a:r>
            <a:r>
              <a:rPr lang="pt-BR" sz="4400" dirty="0" err="1">
                <a:solidFill>
                  <a:schemeClr val="bg1"/>
                </a:solidFill>
              </a:rPr>
              <a:t>voluptate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velit</a:t>
            </a:r>
            <a:r>
              <a:rPr lang="pt-BR" sz="4400" dirty="0">
                <a:solidFill>
                  <a:schemeClr val="bg1"/>
                </a:solidFill>
              </a:rPr>
              <a:t> esse </a:t>
            </a:r>
            <a:r>
              <a:rPr lang="pt-BR" sz="4400" dirty="0" err="1">
                <a:solidFill>
                  <a:schemeClr val="bg1"/>
                </a:solidFill>
              </a:rPr>
              <a:t>cillum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dolore</a:t>
            </a:r>
            <a:r>
              <a:rPr lang="pt-BR" sz="4400" dirty="0">
                <a:solidFill>
                  <a:schemeClr val="bg1"/>
                </a:solidFill>
              </a:rPr>
              <a:t> eu </a:t>
            </a:r>
            <a:r>
              <a:rPr lang="pt-BR" sz="4400" dirty="0" err="1">
                <a:solidFill>
                  <a:schemeClr val="bg1"/>
                </a:solidFill>
              </a:rPr>
              <a:t>fugiat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nulla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pariatur</a:t>
            </a:r>
            <a:r>
              <a:rPr lang="pt-BR" sz="4400" dirty="0">
                <a:solidFill>
                  <a:schemeClr val="bg1"/>
                </a:solidFill>
              </a:rPr>
              <a:t>.</a:t>
            </a:r>
          </a:p>
          <a:p>
            <a:pPr marL="1347788" indent="0" algn="just">
              <a:buNone/>
            </a:pPr>
            <a:r>
              <a:rPr lang="pt-BR" sz="3200" i="1" dirty="0">
                <a:solidFill>
                  <a:schemeClr val="bg1"/>
                </a:solidFill>
              </a:rPr>
              <a:t>Nam libero tempore, cum soluta </a:t>
            </a:r>
            <a:r>
              <a:rPr lang="pt-BR" sz="3200" i="1" dirty="0" err="1">
                <a:solidFill>
                  <a:schemeClr val="bg1"/>
                </a:solidFill>
              </a:rPr>
              <a:t>nobis</a:t>
            </a:r>
            <a:r>
              <a:rPr lang="pt-BR" sz="3200" i="1" dirty="0">
                <a:solidFill>
                  <a:schemeClr val="bg1"/>
                </a:solidFill>
              </a:rPr>
              <a:t> est </a:t>
            </a:r>
            <a:r>
              <a:rPr lang="pt-BR" sz="3200" i="1" dirty="0" err="1">
                <a:solidFill>
                  <a:schemeClr val="bg1"/>
                </a:solidFill>
              </a:rPr>
              <a:t>eligendi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optio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cumque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nihil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impedit</a:t>
            </a:r>
            <a:r>
              <a:rPr lang="pt-BR" sz="3200" i="1" dirty="0">
                <a:solidFill>
                  <a:schemeClr val="bg1"/>
                </a:solidFill>
              </a:rPr>
              <a:t> quo </a:t>
            </a:r>
            <a:r>
              <a:rPr lang="pt-BR" sz="3200" i="1" dirty="0" err="1">
                <a:solidFill>
                  <a:schemeClr val="bg1"/>
                </a:solidFill>
              </a:rPr>
              <a:t>minus</a:t>
            </a:r>
            <a:r>
              <a:rPr lang="pt-BR" sz="3200" i="1" dirty="0">
                <a:solidFill>
                  <a:schemeClr val="bg1"/>
                </a:solidFill>
              </a:rPr>
              <a:t> id quod </a:t>
            </a:r>
            <a:r>
              <a:rPr lang="pt-BR" sz="3200" i="1" dirty="0" err="1">
                <a:solidFill>
                  <a:schemeClr val="bg1"/>
                </a:solidFill>
              </a:rPr>
              <a:t>maxime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placeat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facere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possimus</a:t>
            </a:r>
            <a:r>
              <a:rPr lang="pt-BR" sz="3200" i="1" dirty="0">
                <a:solidFill>
                  <a:schemeClr val="bg1"/>
                </a:solidFill>
              </a:rPr>
              <a:t>, omnis </a:t>
            </a:r>
            <a:r>
              <a:rPr lang="pt-BR" sz="3200" i="1" dirty="0" err="1">
                <a:solidFill>
                  <a:schemeClr val="bg1"/>
                </a:solidFill>
              </a:rPr>
              <a:t>voluptas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assumenda</a:t>
            </a:r>
            <a:r>
              <a:rPr lang="pt-BR" sz="3200" i="1" dirty="0">
                <a:solidFill>
                  <a:schemeClr val="bg1"/>
                </a:solidFill>
              </a:rPr>
              <a:t> est, omnis </a:t>
            </a:r>
            <a:r>
              <a:rPr lang="pt-BR" sz="3200" i="1" dirty="0" err="1">
                <a:solidFill>
                  <a:schemeClr val="bg1"/>
                </a:solidFill>
              </a:rPr>
              <a:t>dolor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repellendus</a:t>
            </a:r>
            <a:r>
              <a:rPr lang="pt-BR" sz="3200" i="1" dirty="0">
                <a:solidFill>
                  <a:schemeClr val="bg1"/>
                </a:solidFill>
              </a:rPr>
              <a:t>. </a:t>
            </a:r>
            <a:r>
              <a:rPr lang="pt-BR" sz="3200" i="1" dirty="0" err="1">
                <a:solidFill>
                  <a:schemeClr val="bg1"/>
                </a:solidFill>
              </a:rPr>
              <a:t>Temporibus</a:t>
            </a:r>
            <a:r>
              <a:rPr lang="pt-BR" sz="3200" i="1" dirty="0">
                <a:solidFill>
                  <a:schemeClr val="bg1"/>
                </a:solidFill>
              </a:rPr>
              <a:t> autem </a:t>
            </a:r>
            <a:r>
              <a:rPr lang="pt-BR" sz="3200" i="1" dirty="0" err="1">
                <a:solidFill>
                  <a:schemeClr val="bg1"/>
                </a:solidFill>
              </a:rPr>
              <a:t>quibusdam</a:t>
            </a:r>
            <a:r>
              <a:rPr lang="pt-BR" sz="3200" i="1" dirty="0">
                <a:solidFill>
                  <a:schemeClr val="bg1"/>
                </a:solidFill>
              </a:rPr>
              <a:t> et </a:t>
            </a:r>
            <a:r>
              <a:rPr lang="pt-BR" sz="3200" i="1" dirty="0" err="1">
                <a:solidFill>
                  <a:schemeClr val="bg1"/>
                </a:solidFill>
              </a:rPr>
              <a:t>aut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officiis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debitis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aut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rerum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necessitatibus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saepe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eveniet</a:t>
            </a:r>
            <a:r>
              <a:rPr lang="pt-BR" sz="3200" i="1" dirty="0">
                <a:solidFill>
                  <a:schemeClr val="bg1"/>
                </a:solidFill>
              </a:rPr>
              <a:t> ut et </a:t>
            </a:r>
            <a:r>
              <a:rPr lang="pt-BR" sz="3200" i="1" dirty="0" err="1">
                <a:solidFill>
                  <a:schemeClr val="bg1"/>
                </a:solidFill>
              </a:rPr>
              <a:t>voluptates</a:t>
            </a:r>
            <a:r>
              <a:rPr lang="pt-BR" sz="3200" i="1" dirty="0">
                <a:solidFill>
                  <a:schemeClr val="bg1"/>
                </a:solidFill>
              </a:rPr>
              <a:t>. </a:t>
            </a:r>
            <a:r>
              <a:rPr lang="pt-BR" sz="3200" i="1" dirty="0" err="1">
                <a:solidFill>
                  <a:schemeClr val="bg1"/>
                </a:solidFill>
              </a:rPr>
              <a:t>Itaque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earum</a:t>
            </a:r>
            <a:r>
              <a:rPr lang="pt-BR" sz="3200" i="1" dirty="0">
                <a:solidFill>
                  <a:schemeClr val="bg1"/>
                </a:solidFill>
              </a:rPr>
              <a:t> </a:t>
            </a:r>
            <a:r>
              <a:rPr lang="pt-BR" sz="3200" i="1" dirty="0" err="1">
                <a:solidFill>
                  <a:schemeClr val="bg1"/>
                </a:solidFill>
              </a:rPr>
              <a:t>rerum</a:t>
            </a:r>
            <a:r>
              <a:rPr lang="pt-BR" sz="3200" i="1" dirty="0">
                <a:solidFill>
                  <a:schemeClr val="bg1"/>
                </a:solidFill>
              </a:rPr>
              <a:t> hic </a:t>
            </a:r>
            <a:r>
              <a:rPr lang="pt-BR" sz="3200" i="1" dirty="0" err="1">
                <a:solidFill>
                  <a:schemeClr val="bg1"/>
                </a:solidFill>
              </a:rPr>
              <a:t>tenetur</a:t>
            </a:r>
            <a:r>
              <a:rPr lang="pt-BR" sz="3200" i="1" dirty="0">
                <a:solidFill>
                  <a:schemeClr val="bg1"/>
                </a:solidFill>
              </a:rPr>
              <a:t> a sapiente </a:t>
            </a:r>
            <a:r>
              <a:rPr lang="pt-BR" sz="3200" i="1" dirty="0" err="1">
                <a:solidFill>
                  <a:schemeClr val="bg1"/>
                </a:solidFill>
              </a:rPr>
              <a:t>delectus</a:t>
            </a:r>
            <a:r>
              <a:rPr lang="pt-BR" sz="3200" i="1" dirty="0">
                <a:solidFill>
                  <a:schemeClr val="bg1"/>
                </a:solidFill>
              </a:rPr>
              <a:t>. </a:t>
            </a:r>
            <a:r>
              <a:rPr lang="pt-BR" sz="3200" dirty="0">
                <a:solidFill>
                  <a:schemeClr val="bg1"/>
                </a:solidFill>
              </a:rPr>
              <a:t>(AUTOR, ano, p. nº)</a:t>
            </a:r>
          </a:p>
          <a:p>
            <a:pPr marL="0" indent="0" algn="just">
              <a:buNone/>
            </a:pPr>
            <a:endParaRPr lang="pt-BR" sz="4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t-BR" sz="4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ítulo 11">
            <a:extLst>
              <a:ext uri="{FF2B5EF4-FFF2-40B4-BE49-F238E27FC236}">
                <a16:creationId xmlns:a16="http://schemas.microsoft.com/office/drawing/2014/main" id="{B3417740-9494-48C5-99C7-FB7B0ACCAF30}"/>
              </a:ext>
            </a:extLst>
          </p:cNvPr>
          <p:cNvSpPr txBox="1">
            <a:spLocks/>
          </p:cNvSpPr>
          <p:nvPr/>
        </p:nvSpPr>
        <p:spPr>
          <a:xfrm>
            <a:off x="2036141" y="22465174"/>
            <a:ext cx="10178066" cy="115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8" name="Título 11">
            <a:extLst>
              <a:ext uri="{FF2B5EF4-FFF2-40B4-BE49-F238E27FC236}">
                <a16:creationId xmlns:a16="http://schemas.microsoft.com/office/drawing/2014/main" id="{4B866367-F03A-4239-ACA2-DECD974942DA}"/>
              </a:ext>
            </a:extLst>
          </p:cNvPr>
          <p:cNvSpPr txBox="1">
            <a:spLocks/>
          </p:cNvSpPr>
          <p:nvPr/>
        </p:nvSpPr>
        <p:spPr>
          <a:xfrm>
            <a:off x="2036129" y="30694314"/>
            <a:ext cx="10178066" cy="115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ítulo 11">
            <a:extLst>
              <a:ext uri="{FF2B5EF4-FFF2-40B4-BE49-F238E27FC236}">
                <a16:creationId xmlns:a16="http://schemas.microsoft.com/office/drawing/2014/main" id="{53962D8C-AD6C-4FDE-94E6-4F42C90E4ADB}"/>
              </a:ext>
            </a:extLst>
          </p:cNvPr>
          <p:cNvSpPr txBox="1">
            <a:spLocks/>
          </p:cNvSpPr>
          <p:nvPr/>
        </p:nvSpPr>
        <p:spPr>
          <a:xfrm>
            <a:off x="14827445" y="22470751"/>
            <a:ext cx="10178066" cy="115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22" name="Título 11">
            <a:extLst>
              <a:ext uri="{FF2B5EF4-FFF2-40B4-BE49-F238E27FC236}">
                <a16:creationId xmlns:a16="http://schemas.microsoft.com/office/drawing/2014/main" id="{A60E87C5-B34E-4C17-9144-8FD19BDD3AA5}"/>
              </a:ext>
            </a:extLst>
          </p:cNvPr>
          <p:cNvSpPr txBox="1">
            <a:spLocks/>
          </p:cNvSpPr>
          <p:nvPr/>
        </p:nvSpPr>
        <p:spPr>
          <a:xfrm>
            <a:off x="14827445" y="30694314"/>
            <a:ext cx="10178066" cy="1158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ítulo 11">
            <a:extLst>
              <a:ext uri="{FF2B5EF4-FFF2-40B4-BE49-F238E27FC236}">
                <a16:creationId xmlns:a16="http://schemas.microsoft.com/office/drawing/2014/main" id="{742C08E1-1B71-4E98-B3EB-D78AD7209F52}"/>
              </a:ext>
            </a:extLst>
          </p:cNvPr>
          <p:cNvSpPr txBox="1">
            <a:spLocks/>
          </p:cNvSpPr>
          <p:nvPr/>
        </p:nvSpPr>
        <p:spPr>
          <a:xfrm>
            <a:off x="14827445" y="13505265"/>
            <a:ext cx="11545776" cy="1309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</p:txBody>
      </p:sp>
      <p:sp>
        <p:nvSpPr>
          <p:cNvPr id="27" name="Espaço Reservado para Conteúdo 12">
            <a:extLst>
              <a:ext uri="{FF2B5EF4-FFF2-40B4-BE49-F238E27FC236}">
                <a16:creationId xmlns:a16="http://schemas.microsoft.com/office/drawing/2014/main" id="{357BAB72-EEB9-4493-83A4-B58071027877}"/>
              </a:ext>
            </a:extLst>
          </p:cNvPr>
          <p:cNvSpPr>
            <a:spLocks noGrp="1"/>
          </p:cNvSpPr>
          <p:nvPr/>
        </p:nvSpPr>
        <p:spPr>
          <a:xfrm>
            <a:off x="2036129" y="31852681"/>
            <a:ext cx="11198593" cy="7056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000" dirty="0" err="1">
                <a:solidFill>
                  <a:schemeClr val="bg1"/>
                </a:solidFill>
              </a:rPr>
              <a:t>Sed</a:t>
            </a:r>
            <a:r>
              <a:rPr lang="pt-BR" sz="4000" dirty="0">
                <a:solidFill>
                  <a:schemeClr val="bg1"/>
                </a:solidFill>
              </a:rPr>
              <a:t> ut </a:t>
            </a:r>
            <a:r>
              <a:rPr lang="pt-BR" sz="4000" dirty="0" err="1">
                <a:solidFill>
                  <a:schemeClr val="bg1"/>
                </a:solidFill>
              </a:rPr>
              <a:t>perspiciatis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unde</a:t>
            </a:r>
            <a:r>
              <a:rPr lang="pt-BR" sz="4000" dirty="0">
                <a:solidFill>
                  <a:schemeClr val="bg1"/>
                </a:solidFill>
              </a:rPr>
              <a:t> omnis </a:t>
            </a:r>
            <a:r>
              <a:rPr lang="pt-BR" sz="4000" dirty="0" err="1">
                <a:solidFill>
                  <a:schemeClr val="bg1"/>
                </a:solidFill>
              </a:rPr>
              <a:t>iste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natus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error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sit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voluptatem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accusantium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doloremque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laudantium</a:t>
            </a:r>
            <a:r>
              <a:rPr lang="pt-BR" sz="4000" dirty="0">
                <a:solidFill>
                  <a:schemeClr val="bg1"/>
                </a:solidFill>
              </a:rPr>
              <a:t>, </a:t>
            </a:r>
            <a:r>
              <a:rPr lang="pt-BR" sz="4000" dirty="0" err="1">
                <a:solidFill>
                  <a:schemeClr val="bg1"/>
                </a:solidFill>
              </a:rPr>
              <a:t>totam</a:t>
            </a:r>
            <a:r>
              <a:rPr lang="pt-BR" sz="4000" dirty="0">
                <a:solidFill>
                  <a:schemeClr val="bg1"/>
                </a:solidFill>
              </a:rPr>
              <a:t> rem </a:t>
            </a:r>
            <a:r>
              <a:rPr lang="pt-BR" sz="4000" dirty="0" err="1">
                <a:solidFill>
                  <a:schemeClr val="bg1"/>
                </a:solidFill>
              </a:rPr>
              <a:t>aperiam</a:t>
            </a:r>
            <a:r>
              <a:rPr lang="pt-BR" sz="4000" dirty="0">
                <a:solidFill>
                  <a:schemeClr val="bg1"/>
                </a:solidFill>
              </a:rPr>
              <a:t>, </a:t>
            </a:r>
            <a:r>
              <a:rPr lang="pt-BR" sz="4000" dirty="0" err="1">
                <a:solidFill>
                  <a:schemeClr val="bg1"/>
                </a:solidFill>
              </a:rPr>
              <a:t>eaque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ipsa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quae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ab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illo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inventore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veritatis</a:t>
            </a:r>
            <a:r>
              <a:rPr lang="pt-BR" sz="4000" dirty="0">
                <a:solidFill>
                  <a:schemeClr val="bg1"/>
                </a:solidFill>
              </a:rPr>
              <a:t> et </a:t>
            </a:r>
            <a:r>
              <a:rPr lang="pt-BR" sz="4000" dirty="0" err="1">
                <a:solidFill>
                  <a:schemeClr val="bg1"/>
                </a:solidFill>
              </a:rPr>
              <a:t>quasi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architecto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beatae</a:t>
            </a:r>
            <a:r>
              <a:rPr lang="pt-BR" sz="4000" dirty="0">
                <a:solidFill>
                  <a:schemeClr val="bg1"/>
                </a:solidFill>
              </a:rPr>
              <a:t> vitae </a:t>
            </a:r>
            <a:r>
              <a:rPr lang="pt-BR" sz="4000" dirty="0" err="1">
                <a:solidFill>
                  <a:schemeClr val="bg1"/>
                </a:solidFill>
              </a:rPr>
              <a:t>dicta</a:t>
            </a:r>
            <a:r>
              <a:rPr lang="pt-BR" sz="4000" dirty="0">
                <a:solidFill>
                  <a:schemeClr val="bg1"/>
                </a:solidFill>
              </a:rPr>
              <a:t> sunt </a:t>
            </a:r>
            <a:r>
              <a:rPr lang="pt-BR" sz="4000" dirty="0" err="1">
                <a:solidFill>
                  <a:schemeClr val="bg1"/>
                </a:solidFill>
              </a:rPr>
              <a:t>explicabo</a:t>
            </a:r>
            <a:r>
              <a:rPr lang="pt-BR" sz="4000" dirty="0">
                <a:solidFill>
                  <a:schemeClr val="bg1"/>
                </a:solidFill>
              </a:rPr>
              <a:t>. Nemo </a:t>
            </a:r>
            <a:r>
              <a:rPr lang="pt-BR" sz="4000" dirty="0" err="1">
                <a:solidFill>
                  <a:schemeClr val="bg1"/>
                </a:solidFill>
              </a:rPr>
              <a:t>enim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ipsam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voluptatem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quia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voluptas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sit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aspernatur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aut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odit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aut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fugit</a:t>
            </a:r>
            <a:r>
              <a:rPr lang="pt-BR" sz="4000" dirty="0">
                <a:solidFill>
                  <a:schemeClr val="bg1"/>
                </a:solidFill>
              </a:rPr>
              <a:t>, </a:t>
            </a:r>
            <a:r>
              <a:rPr lang="pt-BR" sz="4000" dirty="0" err="1">
                <a:solidFill>
                  <a:schemeClr val="bg1"/>
                </a:solidFill>
              </a:rPr>
              <a:t>sed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quia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consequuntur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magni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dolores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eos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qui</a:t>
            </a:r>
            <a:r>
              <a:rPr lang="pt-BR" sz="4000" dirty="0">
                <a:solidFill>
                  <a:schemeClr val="bg1"/>
                </a:solidFill>
              </a:rPr>
              <a:t> ratione </a:t>
            </a:r>
            <a:r>
              <a:rPr lang="pt-BR" sz="4000" dirty="0" err="1">
                <a:solidFill>
                  <a:schemeClr val="bg1"/>
                </a:solidFill>
              </a:rPr>
              <a:t>voluptatem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sequi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nesciunt</a:t>
            </a:r>
            <a:r>
              <a:rPr lang="pt-BR" sz="4000" dirty="0">
                <a:solidFill>
                  <a:schemeClr val="bg1"/>
                </a:solidFill>
              </a:rPr>
              <a:t>. </a:t>
            </a:r>
            <a:r>
              <a:rPr lang="pt-BR" sz="4000" dirty="0" err="1">
                <a:solidFill>
                  <a:schemeClr val="bg1"/>
                </a:solidFill>
              </a:rPr>
              <a:t>Neque</a:t>
            </a:r>
            <a:r>
              <a:rPr lang="pt-BR" sz="4000" dirty="0">
                <a:solidFill>
                  <a:schemeClr val="bg1"/>
                </a:solidFill>
              </a:rPr>
              <a:t> porro </a:t>
            </a:r>
            <a:r>
              <a:rPr lang="pt-BR" sz="4000" dirty="0" err="1">
                <a:solidFill>
                  <a:schemeClr val="bg1"/>
                </a:solidFill>
              </a:rPr>
              <a:t>quisquam</a:t>
            </a:r>
            <a:r>
              <a:rPr lang="pt-BR" sz="4000" dirty="0">
                <a:solidFill>
                  <a:schemeClr val="bg1"/>
                </a:solidFill>
              </a:rPr>
              <a:t> est, </a:t>
            </a:r>
            <a:r>
              <a:rPr lang="pt-BR" sz="4000" dirty="0" err="1">
                <a:solidFill>
                  <a:schemeClr val="bg1"/>
                </a:solidFill>
              </a:rPr>
              <a:t>qui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dolorem</a:t>
            </a:r>
            <a:r>
              <a:rPr lang="pt-BR" sz="4000" dirty="0">
                <a:solidFill>
                  <a:schemeClr val="bg1"/>
                </a:solidFill>
              </a:rPr>
              <a:t> ipsum </a:t>
            </a:r>
            <a:r>
              <a:rPr lang="pt-BR" sz="4000" dirty="0" err="1">
                <a:solidFill>
                  <a:schemeClr val="bg1"/>
                </a:solidFill>
              </a:rPr>
              <a:t>quia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dolor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sit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amet</a:t>
            </a:r>
            <a:r>
              <a:rPr lang="pt-BR" sz="4000" dirty="0">
                <a:solidFill>
                  <a:schemeClr val="bg1"/>
                </a:solidFill>
              </a:rPr>
              <a:t>, </a:t>
            </a:r>
            <a:r>
              <a:rPr lang="pt-BR" sz="4000" dirty="0" err="1">
                <a:solidFill>
                  <a:schemeClr val="bg1"/>
                </a:solidFill>
              </a:rPr>
              <a:t>consectetur</a:t>
            </a:r>
            <a:r>
              <a:rPr lang="pt-BR" sz="4000" dirty="0">
                <a:solidFill>
                  <a:schemeClr val="bg1"/>
                </a:solidFill>
              </a:rPr>
              <a:t>, </a:t>
            </a:r>
            <a:r>
              <a:rPr lang="pt-BR" sz="4000" dirty="0" err="1">
                <a:solidFill>
                  <a:schemeClr val="bg1"/>
                </a:solidFill>
              </a:rPr>
              <a:t>adipisci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velit</a:t>
            </a:r>
            <a:r>
              <a:rPr lang="pt-BR" sz="4000" dirty="0">
                <a:solidFill>
                  <a:schemeClr val="bg1"/>
                </a:solidFill>
              </a:rPr>
              <a:t>, </a:t>
            </a:r>
            <a:r>
              <a:rPr lang="pt-BR" sz="4000" dirty="0" err="1">
                <a:solidFill>
                  <a:schemeClr val="bg1"/>
                </a:solidFill>
              </a:rPr>
              <a:t>sed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quia</a:t>
            </a:r>
            <a:r>
              <a:rPr lang="pt-BR" sz="4000" dirty="0">
                <a:solidFill>
                  <a:schemeClr val="bg1"/>
                </a:solidFill>
              </a:rPr>
              <a:t> non </a:t>
            </a:r>
            <a:r>
              <a:rPr lang="pt-BR" sz="4000" dirty="0" err="1">
                <a:solidFill>
                  <a:schemeClr val="bg1"/>
                </a:solidFill>
              </a:rPr>
              <a:t>numquam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eius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modi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tempora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incidunt</a:t>
            </a:r>
            <a:r>
              <a:rPr lang="pt-BR" sz="4000" dirty="0">
                <a:solidFill>
                  <a:schemeClr val="bg1"/>
                </a:solidFill>
              </a:rPr>
              <a:t> ut labore et </a:t>
            </a:r>
            <a:r>
              <a:rPr lang="pt-BR" sz="4000" dirty="0" err="1">
                <a:solidFill>
                  <a:schemeClr val="bg1"/>
                </a:solidFill>
              </a:rPr>
              <a:t>dolore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magnam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aliquam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quaerat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 err="1">
                <a:solidFill>
                  <a:schemeClr val="bg1"/>
                </a:solidFill>
              </a:rPr>
              <a:t>voluptatem</a:t>
            </a:r>
            <a:r>
              <a:rPr lang="pt-BR" sz="4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8" name="Espaço Reservado para Conteúdo 12">
            <a:extLst>
              <a:ext uri="{FF2B5EF4-FFF2-40B4-BE49-F238E27FC236}">
                <a16:creationId xmlns:a16="http://schemas.microsoft.com/office/drawing/2014/main" id="{357BAB72-EEB9-4493-83A4-B58071027877}"/>
              </a:ext>
            </a:extLst>
          </p:cNvPr>
          <p:cNvSpPr>
            <a:spLocks noGrp="1"/>
          </p:cNvSpPr>
          <p:nvPr/>
        </p:nvSpPr>
        <p:spPr>
          <a:xfrm>
            <a:off x="14876494" y="23625778"/>
            <a:ext cx="12007351" cy="7128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400" dirty="0">
                <a:solidFill>
                  <a:schemeClr val="bg1"/>
                </a:solidFill>
              </a:rPr>
              <a:t>Ut </a:t>
            </a:r>
            <a:r>
              <a:rPr lang="pt-BR" sz="4400" dirty="0" err="1">
                <a:solidFill>
                  <a:schemeClr val="bg1"/>
                </a:solidFill>
              </a:rPr>
              <a:t>enim</a:t>
            </a:r>
            <a:r>
              <a:rPr lang="pt-BR" sz="4400" dirty="0">
                <a:solidFill>
                  <a:schemeClr val="bg1"/>
                </a:solidFill>
              </a:rPr>
              <a:t> ad </a:t>
            </a:r>
            <a:r>
              <a:rPr lang="pt-BR" sz="4400" dirty="0" err="1">
                <a:solidFill>
                  <a:schemeClr val="bg1"/>
                </a:solidFill>
              </a:rPr>
              <a:t>minima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veniam</a:t>
            </a:r>
            <a:r>
              <a:rPr lang="pt-BR" sz="4400" dirty="0">
                <a:solidFill>
                  <a:schemeClr val="bg1"/>
                </a:solidFill>
              </a:rPr>
              <a:t>, quis </a:t>
            </a:r>
            <a:r>
              <a:rPr lang="pt-BR" sz="4400" dirty="0" err="1">
                <a:solidFill>
                  <a:schemeClr val="bg1"/>
                </a:solidFill>
              </a:rPr>
              <a:t>nostrum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exercitationem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ullam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corporis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suscipit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laboriosam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nisi</a:t>
            </a:r>
            <a:r>
              <a:rPr lang="pt-BR" sz="4400" dirty="0">
                <a:solidFill>
                  <a:schemeClr val="bg1"/>
                </a:solidFill>
              </a:rPr>
              <a:t> ut </a:t>
            </a:r>
            <a:r>
              <a:rPr lang="pt-BR" sz="4400" dirty="0" err="1">
                <a:solidFill>
                  <a:schemeClr val="bg1"/>
                </a:solidFill>
              </a:rPr>
              <a:t>aliquid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ex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commodi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consequatur</a:t>
            </a:r>
            <a:r>
              <a:rPr lang="pt-BR" sz="4400" dirty="0">
                <a:solidFill>
                  <a:schemeClr val="bg1"/>
                </a:solidFill>
              </a:rPr>
              <a:t>? Quis autem </a:t>
            </a:r>
            <a:r>
              <a:rPr lang="pt-BR" sz="4400" dirty="0" err="1">
                <a:solidFill>
                  <a:schemeClr val="bg1"/>
                </a:solidFill>
              </a:rPr>
              <a:t>vel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iure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reprehenderit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qui</a:t>
            </a:r>
            <a:r>
              <a:rPr lang="pt-BR" sz="4400" dirty="0">
                <a:solidFill>
                  <a:schemeClr val="bg1"/>
                </a:solidFill>
              </a:rPr>
              <a:t> in </a:t>
            </a:r>
            <a:r>
              <a:rPr lang="pt-BR" sz="4400" dirty="0" err="1">
                <a:solidFill>
                  <a:schemeClr val="bg1"/>
                </a:solidFill>
              </a:rPr>
              <a:t>ea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voluptate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velit</a:t>
            </a:r>
            <a:r>
              <a:rPr lang="pt-BR" sz="4400" dirty="0">
                <a:solidFill>
                  <a:schemeClr val="bg1"/>
                </a:solidFill>
              </a:rPr>
              <a:t> esse </a:t>
            </a:r>
            <a:r>
              <a:rPr lang="pt-BR" sz="4400" dirty="0" err="1">
                <a:solidFill>
                  <a:schemeClr val="bg1"/>
                </a:solidFill>
              </a:rPr>
              <a:t>quam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nihil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molestiae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consequatur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vel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illum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dolorem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fugiat</a:t>
            </a:r>
            <a:r>
              <a:rPr lang="pt-BR" sz="4400" dirty="0">
                <a:solidFill>
                  <a:schemeClr val="bg1"/>
                </a:solidFill>
              </a:rPr>
              <a:t> quo </a:t>
            </a:r>
            <a:r>
              <a:rPr lang="pt-BR" sz="4400" dirty="0" err="1">
                <a:solidFill>
                  <a:schemeClr val="bg1"/>
                </a:solidFill>
              </a:rPr>
              <a:t>voluptas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nulla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pariatur</a:t>
            </a:r>
            <a:r>
              <a:rPr lang="pt-BR" sz="4400" dirty="0">
                <a:solidFill>
                  <a:schemeClr val="bg1"/>
                </a:solidFill>
              </a:rPr>
              <a:t>? At vero </a:t>
            </a:r>
            <a:r>
              <a:rPr lang="pt-BR" sz="4400" dirty="0" err="1">
                <a:solidFill>
                  <a:schemeClr val="bg1"/>
                </a:solidFill>
              </a:rPr>
              <a:t>eos</a:t>
            </a:r>
            <a:r>
              <a:rPr lang="pt-BR" sz="4400" dirty="0">
                <a:solidFill>
                  <a:schemeClr val="bg1"/>
                </a:solidFill>
              </a:rPr>
              <a:t> et </a:t>
            </a:r>
            <a:r>
              <a:rPr lang="pt-BR" sz="4400" dirty="0" err="1">
                <a:solidFill>
                  <a:schemeClr val="bg1"/>
                </a:solidFill>
              </a:rPr>
              <a:t>accusamus</a:t>
            </a:r>
            <a:r>
              <a:rPr lang="pt-BR" sz="4400" dirty="0">
                <a:solidFill>
                  <a:schemeClr val="bg1"/>
                </a:solidFill>
              </a:rPr>
              <a:t> et </a:t>
            </a:r>
            <a:r>
              <a:rPr lang="pt-BR" sz="4400" dirty="0" err="1">
                <a:solidFill>
                  <a:schemeClr val="bg1"/>
                </a:solidFill>
              </a:rPr>
              <a:t>iusto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odio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dignissimos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ducimus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blanditiis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praesentium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voluptatum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deleniti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atque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corrupti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quos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dolores</a:t>
            </a:r>
            <a:r>
              <a:rPr lang="pt-BR" sz="4400" dirty="0">
                <a:solidFill>
                  <a:schemeClr val="bg1"/>
                </a:solidFill>
              </a:rPr>
              <a:t> et </a:t>
            </a:r>
            <a:r>
              <a:rPr lang="pt-BR" sz="4400" dirty="0" err="1">
                <a:solidFill>
                  <a:schemeClr val="bg1"/>
                </a:solidFill>
              </a:rPr>
              <a:t>quas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molestias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excepturi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sint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occaecati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cupiditate</a:t>
            </a:r>
            <a:r>
              <a:rPr lang="pt-BR" sz="4400" dirty="0">
                <a:solidFill>
                  <a:schemeClr val="bg1"/>
                </a:solidFill>
              </a:rPr>
              <a:t> non </a:t>
            </a:r>
            <a:r>
              <a:rPr lang="pt-BR" sz="4400" dirty="0" err="1">
                <a:solidFill>
                  <a:schemeClr val="bg1"/>
                </a:solidFill>
              </a:rPr>
              <a:t>provident</a:t>
            </a:r>
            <a:r>
              <a:rPr lang="pt-BR" sz="4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Espaço Reservado para Conteúdo 12">
            <a:extLst>
              <a:ext uri="{FF2B5EF4-FFF2-40B4-BE49-F238E27FC236}">
                <a16:creationId xmlns:a16="http://schemas.microsoft.com/office/drawing/2014/main" id="{357BAB72-EEB9-4493-83A4-B58071027877}"/>
              </a:ext>
            </a:extLst>
          </p:cNvPr>
          <p:cNvSpPr>
            <a:spLocks noGrp="1"/>
          </p:cNvSpPr>
          <p:nvPr/>
        </p:nvSpPr>
        <p:spPr>
          <a:xfrm>
            <a:off x="14876494" y="31910839"/>
            <a:ext cx="12007351" cy="699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 texto ou imagem.</a:t>
            </a:r>
          </a:p>
        </p:txBody>
      </p:sp>
      <p:sp>
        <p:nvSpPr>
          <p:cNvPr id="2" name="Espaço Reservado para Conteúdo 12">
            <a:extLst>
              <a:ext uri="{FF2B5EF4-FFF2-40B4-BE49-F238E27FC236}">
                <a16:creationId xmlns:a16="http://schemas.microsoft.com/office/drawing/2014/main" id="{662937EA-E0BC-DBE3-5BE0-3F61BE04B0AC}"/>
              </a:ext>
            </a:extLst>
          </p:cNvPr>
          <p:cNvSpPr>
            <a:spLocks noGrp="1"/>
          </p:cNvSpPr>
          <p:nvPr/>
        </p:nvSpPr>
        <p:spPr>
          <a:xfrm>
            <a:off x="2036129" y="23587312"/>
            <a:ext cx="11810211" cy="7335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4400" dirty="0" err="1">
                <a:solidFill>
                  <a:schemeClr val="bg1"/>
                </a:solidFill>
              </a:rPr>
              <a:t>Sed</a:t>
            </a:r>
            <a:r>
              <a:rPr lang="pt-BR" sz="4400" dirty="0">
                <a:solidFill>
                  <a:schemeClr val="bg1"/>
                </a:solidFill>
              </a:rPr>
              <a:t> ut </a:t>
            </a:r>
            <a:r>
              <a:rPr lang="pt-BR" sz="4400" dirty="0" err="1">
                <a:solidFill>
                  <a:schemeClr val="bg1"/>
                </a:solidFill>
              </a:rPr>
              <a:t>perspiciatis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unde</a:t>
            </a:r>
            <a:r>
              <a:rPr lang="pt-BR" sz="4400" dirty="0">
                <a:solidFill>
                  <a:schemeClr val="bg1"/>
                </a:solidFill>
              </a:rPr>
              <a:t> omnis </a:t>
            </a:r>
            <a:r>
              <a:rPr lang="pt-BR" sz="4400" dirty="0" err="1">
                <a:solidFill>
                  <a:schemeClr val="bg1"/>
                </a:solidFill>
              </a:rPr>
              <a:t>iste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natus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error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sit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voluptatem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accusantium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doloremque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laudantium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totam</a:t>
            </a:r>
            <a:r>
              <a:rPr lang="pt-BR" sz="4400" dirty="0">
                <a:solidFill>
                  <a:schemeClr val="bg1"/>
                </a:solidFill>
              </a:rPr>
              <a:t> rem </a:t>
            </a:r>
            <a:r>
              <a:rPr lang="pt-BR" sz="4400" dirty="0" err="1">
                <a:solidFill>
                  <a:schemeClr val="bg1"/>
                </a:solidFill>
              </a:rPr>
              <a:t>aperiam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eaque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ipsa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quae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ab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illo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inventore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veritatis</a:t>
            </a:r>
            <a:r>
              <a:rPr lang="pt-BR" sz="4400" dirty="0">
                <a:solidFill>
                  <a:schemeClr val="bg1"/>
                </a:solidFill>
              </a:rPr>
              <a:t> et </a:t>
            </a:r>
            <a:r>
              <a:rPr lang="pt-BR" sz="4400" dirty="0" err="1">
                <a:solidFill>
                  <a:schemeClr val="bg1"/>
                </a:solidFill>
              </a:rPr>
              <a:t>quasi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architecto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beatae</a:t>
            </a:r>
            <a:r>
              <a:rPr lang="pt-BR" sz="4400" dirty="0">
                <a:solidFill>
                  <a:schemeClr val="bg1"/>
                </a:solidFill>
              </a:rPr>
              <a:t> vitae </a:t>
            </a:r>
            <a:r>
              <a:rPr lang="pt-BR" sz="4400" dirty="0" err="1">
                <a:solidFill>
                  <a:schemeClr val="bg1"/>
                </a:solidFill>
              </a:rPr>
              <a:t>dicta</a:t>
            </a:r>
            <a:r>
              <a:rPr lang="pt-BR" sz="4400" dirty="0">
                <a:solidFill>
                  <a:schemeClr val="bg1"/>
                </a:solidFill>
              </a:rPr>
              <a:t> sunt </a:t>
            </a:r>
            <a:r>
              <a:rPr lang="pt-BR" sz="4400" dirty="0" err="1">
                <a:solidFill>
                  <a:schemeClr val="bg1"/>
                </a:solidFill>
              </a:rPr>
              <a:t>explicabo</a:t>
            </a:r>
            <a:r>
              <a:rPr lang="pt-BR" sz="4400" dirty="0">
                <a:solidFill>
                  <a:schemeClr val="bg1"/>
                </a:solidFill>
              </a:rPr>
              <a:t>. Nemo </a:t>
            </a:r>
            <a:r>
              <a:rPr lang="pt-BR" sz="4400" dirty="0" err="1">
                <a:solidFill>
                  <a:schemeClr val="bg1"/>
                </a:solidFill>
              </a:rPr>
              <a:t>enim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ipsam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voluptatem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quia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voluptas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sit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aspernatur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aut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odit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aut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fugit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sed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quia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consequuntur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magni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dolores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eos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qui</a:t>
            </a:r>
            <a:r>
              <a:rPr lang="pt-BR" sz="4400" dirty="0">
                <a:solidFill>
                  <a:schemeClr val="bg1"/>
                </a:solidFill>
              </a:rPr>
              <a:t> ratione </a:t>
            </a:r>
            <a:r>
              <a:rPr lang="pt-BR" sz="4400" dirty="0" err="1">
                <a:solidFill>
                  <a:schemeClr val="bg1"/>
                </a:solidFill>
              </a:rPr>
              <a:t>voluptatem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sequi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nesciunt</a:t>
            </a:r>
            <a:r>
              <a:rPr lang="pt-BR" sz="4400" dirty="0">
                <a:solidFill>
                  <a:schemeClr val="bg1"/>
                </a:solidFill>
              </a:rPr>
              <a:t>. </a:t>
            </a:r>
            <a:r>
              <a:rPr lang="pt-BR" sz="4400" dirty="0" err="1">
                <a:solidFill>
                  <a:schemeClr val="bg1"/>
                </a:solidFill>
              </a:rPr>
              <a:t>Neque</a:t>
            </a:r>
            <a:r>
              <a:rPr lang="pt-BR" sz="4400" dirty="0">
                <a:solidFill>
                  <a:schemeClr val="bg1"/>
                </a:solidFill>
              </a:rPr>
              <a:t> porro </a:t>
            </a:r>
            <a:r>
              <a:rPr lang="pt-BR" sz="4400" dirty="0" err="1">
                <a:solidFill>
                  <a:schemeClr val="bg1"/>
                </a:solidFill>
              </a:rPr>
              <a:t>quisquam</a:t>
            </a:r>
            <a:r>
              <a:rPr lang="pt-BR" sz="4400" dirty="0">
                <a:solidFill>
                  <a:schemeClr val="bg1"/>
                </a:solidFill>
              </a:rPr>
              <a:t> est, </a:t>
            </a:r>
            <a:r>
              <a:rPr lang="pt-BR" sz="4400" dirty="0" err="1">
                <a:solidFill>
                  <a:schemeClr val="bg1"/>
                </a:solidFill>
              </a:rPr>
              <a:t>qui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dolorem</a:t>
            </a:r>
            <a:r>
              <a:rPr lang="pt-BR" sz="4400" dirty="0">
                <a:solidFill>
                  <a:schemeClr val="bg1"/>
                </a:solidFill>
              </a:rPr>
              <a:t> ipsum </a:t>
            </a:r>
            <a:r>
              <a:rPr lang="pt-BR" sz="4400" dirty="0" err="1">
                <a:solidFill>
                  <a:schemeClr val="bg1"/>
                </a:solidFill>
              </a:rPr>
              <a:t>quia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dolor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sit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amet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consectetur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adipisci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velit</a:t>
            </a:r>
            <a:r>
              <a:rPr lang="pt-BR" sz="4400" dirty="0">
                <a:solidFill>
                  <a:schemeClr val="bg1"/>
                </a:solidFill>
              </a:rPr>
              <a:t>, </a:t>
            </a:r>
            <a:r>
              <a:rPr lang="pt-BR" sz="4400" dirty="0" err="1">
                <a:solidFill>
                  <a:schemeClr val="bg1"/>
                </a:solidFill>
              </a:rPr>
              <a:t>sed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quia</a:t>
            </a:r>
            <a:r>
              <a:rPr lang="pt-BR" sz="4400" dirty="0">
                <a:solidFill>
                  <a:schemeClr val="bg1"/>
                </a:solidFill>
              </a:rPr>
              <a:t> non </a:t>
            </a:r>
            <a:r>
              <a:rPr lang="pt-BR" sz="4400" dirty="0" err="1">
                <a:solidFill>
                  <a:schemeClr val="bg1"/>
                </a:solidFill>
              </a:rPr>
              <a:t>numquam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eius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modi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tempora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incidunt</a:t>
            </a:r>
            <a:r>
              <a:rPr lang="pt-BR" sz="4400" dirty="0">
                <a:solidFill>
                  <a:schemeClr val="bg1"/>
                </a:solidFill>
              </a:rPr>
              <a:t> ut labore et </a:t>
            </a:r>
            <a:r>
              <a:rPr lang="pt-BR" sz="4400" dirty="0" err="1">
                <a:solidFill>
                  <a:schemeClr val="bg1"/>
                </a:solidFill>
              </a:rPr>
              <a:t>dolore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magnam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aliquam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quaerat</a:t>
            </a:r>
            <a:r>
              <a:rPr lang="pt-BR" sz="4400" dirty="0">
                <a:solidFill>
                  <a:schemeClr val="bg1"/>
                </a:solidFill>
              </a:rPr>
              <a:t> </a:t>
            </a:r>
            <a:r>
              <a:rPr lang="pt-BR" sz="4400" dirty="0" err="1">
                <a:solidFill>
                  <a:schemeClr val="bg1"/>
                </a:solidFill>
              </a:rPr>
              <a:t>voluptatem</a:t>
            </a:r>
            <a:r>
              <a:rPr lang="pt-BR" sz="4400" dirty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622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616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</dc:creator>
  <cp:lastModifiedBy>Win</cp:lastModifiedBy>
  <cp:revision>48</cp:revision>
  <dcterms:created xsi:type="dcterms:W3CDTF">2014-05-26T19:29:21Z</dcterms:created>
  <dcterms:modified xsi:type="dcterms:W3CDTF">2024-04-09T13:34:08Z</dcterms:modified>
</cp:coreProperties>
</file>